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27253628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4083268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0626022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17806547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26896008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22957199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507360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12132998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8579125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744488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E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447585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19470870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6856" y="1138734"/>
            <a:ext cx="8229600" cy="634082"/>
          </a:xfrm>
        </p:spPr>
        <p:txBody>
          <a:bodyPr>
            <a:noAutofit/>
          </a:bodyPr>
          <a:lstStyle/>
          <a:p>
            <a:r>
              <a:rPr lang="en-IE" sz="3600" b="1" dirty="0" smtClean="0"/>
              <a:t>EG4 – Numerical Methods</a:t>
            </a:r>
            <a:endParaRPr lang="en-IE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6856" y="1988840"/>
            <a:ext cx="8229600" cy="396044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en-IE" sz="2000" b="1" dirty="0"/>
          </a:p>
          <a:p>
            <a:pPr marL="0" indent="0" algn="ctr">
              <a:buNone/>
            </a:pPr>
            <a:r>
              <a:rPr lang="en-IE" sz="2800" b="1" dirty="0" smtClean="0"/>
              <a:t>Summary Report </a:t>
            </a:r>
            <a:r>
              <a:rPr lang="en-IE" sz="2800" b="1" dirty="0" smtClean="0"/>
              <a:t>to SC7/WG1 meeting</a:t>
            </a:r>
          </a:p>
          <a:p>
            <a:pPr marL="0" indent="0" algn="ctr">
              <a:buNone/>
            </a:pPr>
            <a:r>
              <a:rPr lang="en-IE" sz="2800" dirty="0" smtClean="0"/>
              <a:t>Prague</a:t>
            </a:r>
            <a:endParaRPr lang="en-IE" sz="2800" dirty="0" smtClean="0"/>
          </a:p>
          <a:p>
            <a:pPr marL="0" indent="0" algn="ctr">
              <a:buNone/>
            </a:pPr>
            <a:r>
              <a:rPr lang="en-IE" sz="2800" dirty="0" smtClean="0"/>
              <a:t>17-18 October 2013</a:t>
            </a:r>
          </a:p>
          <a:p>
            <a:pPr marL="0" indent="0" algn="ctr">
              <a:spcBef>
                <a:spcPts val="1200"/>
              </a:spcBef>
              <a:spcAft>
                <a:spcPts val="1200"/>
              </a:spcAft>
              <a:buNone/>
            </a:pPr>
            <a:r>
              <a:rPr lang="en-IE" sz="2800" dirty="0" smtClean="0"/>
              <a:t>by</a:t>
            </a:r>
          </a:p>
          <a:p>
            <a:pPr marL="0" indent="0" algn="ctr">
              <a:buNone/>
            </a:pPr>
            <a:r>
              <a:rPr lang="en-IE" sz="2800" b="1" dirty="0" smtClean="0"/>
              <a:t>Andrew Lees</a:t>
            </a:r>
            <a:endParaRPr lang="en-IE" sz="2800" b="1" dirty="0"/>
          </a:p>
          <a:p>
            <a:pPr marL="0" indent="0" algn="ctr">
              <a:buNone/>
            </a:pPr>
            <a:r>
              <a:rPr lang="en-IE" sz="2800" dirty="0"/>
              <a:t>(</a:t>
            </a:r>
            <a:r>
              <a:rPr lang="en-IE" sz="2800" dirty="0" smtClean="0"/>
              <a:t>EG4 </a:t>
            </a:r>
            <a:r>
              <a:rPr lang="en-IE" sz="2800" dirty="0"/>
              <a:t>Convenor</a:t>
            </a:r>
            <a:r>
              <a:rPr lang="en-IE" sz="2800" dirty="0" smtClean="0"/>
              <a:t>)</a:t>
            </a:r>
            <a:endParaRPr lang="en-IE" sz="2800" dirty="0"/>
          </a:p>
        </p:txBody>
      </p:sp>
    </p:spTree>
    <p:extLst>
      <p:ext uri="{BB962C8B-B14F-4D97-AF65-F5344CB8AC3E}">
        <p14:creationId xmlns:p14="http://schemas.microsoft.com/office/powerpoint/2010/main" val="1235024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720080"/>
          </a:xfrm>
        </p:spPr>
        <p:txBody>
          <a:bodyPr>
            <a:normAutofit/>
          </a:bodyPr>
          <a:lstStyle/>
          <a:p>
            <a:r>
              <a:rPr lang="en-IE" sz="3200" b="1" dirty="0" smtClean="0"/>
              <a:t>EG4 – Numerical Methods</a:t>
            </a:r>
            <a:endParaRPr lang="en-IE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980728"/>
            <a:ext cx="8352928" cy="5256584"/>
          </a:xfrm>
        </p:spPr>
        <p:txBody>
          <a:bodyPr>
            <a:noAutofit/>
          </a:bodyPr>
          <a:lstStyle/>
          <a:p>
            <a:pPr marL="0" indent="0">
              <a:lnSpc>
                <a:spcPct val="120000"/>
              </a:lnSpc>
              <a:spcBef>
                <a:spcPct val="0"/>
              </a:spcBef>
              <a:buNone/>
            </a:pPr>
            <a:r>
              <a:rPr lang="en-IE" sz="1800" u="sng" dirty="0" smtClean="0"/>
              <a:t>Members </a:t>
            </a:r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/>
              <a:t>Andrew Lees	(Cyprus</a:t>
            </a:r>
            <a:r>
              <a:rPr lang="en-IE" sz="1800" dirty="0" smtClean="0"/>
              <a:t>)	</a:t>
            </a:r>
            <a:r>
              <a:rPr lang="en-IE" sz="1800" dirty="0" smtClean="0">
                <a:sym typeface="Wingdings"/>
              </a:rPr>
              <a:t></a:t>
            </a:r>
            <a:endParaRPr lang="en-IE" sz="1800" dirty="0"/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/>
              <a:t>Helmut Schweiger	(Austria</a:t>
            </a:r>
            <a:r>
              <a:rPr lang="en-IE" sz="1800" dirty="0" smtClean="0"/>
              <a:t>)	</a:t>
            </a:r>
            <a:r>
              <a:rPr lang="en-IE" sz="1800" dirty="0">
                <a:sym typeface="Wingdings"/>
              </a:rPr>
              <a:t> </a:t>
            </a:r>
            <a:endParaRPr lang="en-IE" sz="1800" dirty="0"/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/>
              <a:t>Kirsi Koivisto </a:t>
            </a:r>
            <a:r>
              <a:rPr lang="en-IE" sz="1800" dirty="0" smtClean="0"/>
              <a:t>	(</a:t>
            </a:r>
            <a:r>
              <a:rPr lang="en-IE" sz="1800" dirty="0" err="1"/>
              <a:t>Finand</a:t>
            </a:r>
            <a:r>
              <a:rPr lang="en-IE" sz="1800" dirty="0" smtClean="0"/>
              <a:t>)	</a:t>
            </a:r>
            <a:r>
              <a:rPr lang="en-IE" sz="1800" dirty="0">
                <a:sym typeface="Wingdings"/>
              </a:rPr>
              <a:t> </a:t>
            </a:r>
            <a:endParaRPr lang="en-IE" sz="1800" dirty="0"/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/>
              <a:t>Bruno Simon	(France</a:t>
            </a:r>
            <a:r>
              <a:rPr lang="en-IE" sz="1800" dirty="0" smtClean="0"/>
              <a:t>)	</a:t>
            </a:r>
            <a:r>
              <a:rPr lang="en-IE" sz="1800" dirty="0">
                <a:sym typeface="Wingdings"/>
              </a:rPr>
              <a:t> </a:t>
            </a:r>
            <a:endParaRPr lang="en-IE" sz="1800" dirty="0"/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/>
              <a:t>Markus Herten	(Germany</a:t>
            </a:r>
            <a:r>
              <a:rPr lang="en-IE" sz="1800" dirty="0" smtClean="0"/>
              <a:t>)	</a:t>
            </a:r>
            <a:r>
              <a:rPr lang="en-IE" sz="1800" dirty="0">
                <a:sym typeface="Wingdings"/>
              </a:rPr>
              <a:t> </a:t>
            </a:r>
            <a:endParaRPr lang="en-IE" sz="1800" dirty="0"/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/>
              <a:t>Michael Kavvadas </a:t>
            </a:r>
            <a:r>
              <a:rPr lang="en-IE" sz="1800" dirty="0" smtClean="0"/>
              <a:t>	(Greece)	</a:t>
            </a:r>
            <a:endParaRPr lang="en-IE" sz="1800" dirty="0"/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 err="1"/>
              <a:t>Manole</a:t>
            </a:r>
            <a:r>
              <a:rPr lang="en-IE" sz="1800" dirty="0"/>
              <a:t> </a:t>
            </a:r>
            <a:r>
              <a:rPr lang="en-IE" sz="1800" dirty="0" err="1"/>
              <a:t>Serbulea</a:t>
            </a:r>
            <a:r>
              <a:rPr lang="en-IE" sz="1800" dirty="0"/>
              <a:t> </a:t>
            </a:r>
            <a:r>
              <a:rPr lang="en-IE" sz="1800" dirty="0" smtClean="0"/>
              <a:t>	(</a:t>
            </a:r>
            <a:r>
              <a:rPr lang="en-IE" sz="1800" dirty="0"/>
              <a:t>Romania</a:t>
            </a:r>
            <a:r>
              <a:rPr lang="en-IE" sz="1800" dirty="0" smtClean="0"/>
              <a:t>)	</a:t>
            </a:r>
            <a:r>
              <a:rPr lang="en-IE" sz="1800" dirty="0">
                <a:sym typeface="Wingdings"/>
              </a:rPr>
              <a:t> </a:t>
            </a:r>
            <a:endParaRPr lang="en-IE" sz="1800" dirty="0"/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/>
              <a:t>Dan </a:t>
            </a:r>
            <a:r>
              <a:rPr lang="en-IE" sz="1800" dirty="0" err="1"/>
              <a:t>Ungureanu</a:t>
            </a:r>
            <a:r>
              <a:rPr lang="en-IE" sz="1800" dirty="0"/>
              <a:t>	(Romania)</a:t>
            </a:r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/>
              <a:t>César Sagaseta	(Spain)</a:t>
            </a:r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/>
              <a:t>Anders Kullingsjö </a:t>
            </a:r>
            <a:r>
              <a:rPr lang="en-IE" sz="1800" dirty="0" smtClean="0"/>
              <a:t>	(</a:t>
            </a:r>
            <a:r>
              <a:rPr lang="en-IE" sz="1800" dirty="0"/>
              <a:t>Sweden)</a:t>
            </a:r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/>
              <a:t>Brian </a:t>
            </a:r>
            <a:r>
              <a:rPr lang="en-IE" sz="1800" dirty="0" smtClean="0"/>
              <a:t>Simpson – Georgios Katsigiannis</a:t>
            </a:r>
            <a:r>
              <a:rPr lang="en-IE" sz="1800" dirty="0"/>
              <a:t>	(UK</a:t>
            </a:r>
            <a:r>
              <a:rPr lang="en-IE" sz="1800" dirty="0" smtClean="0"/>
              <a:t>)	</a:t>
            </a:r>
            <a:r>
              <a:rPr lang="en-IE" sz="1800" dirty="0">
                <a:sym typeface="Wingdings"/>
              </a:rPr>
              <a:t> </a:t>
            </a:r>
            <a:endParaRPr lang="en-IE" sz="1800" dirty="0"/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r>
              <a:rPr lang="en-IE" sz="1800" dirty="0"/>
              <a:t>Colin Smith	(</a:t>
            </a:r>
            <a:r>
              <a:rPr lang="en-IE" sz="1800" dirty="0" smtClean="0"/>
              <a:t>UK)	Skype</a:t>
            </a:r>
            <a:endParaRPr lang="en-IE" sz="1800" u="sng" dirty="0" smtClean="0"/>
          </a:p>
          <a:p>
            <a:pPr marL="355600" indent="-355600">
              <a:spcBef>
                <a:spcPts val="100"/>
              </a:spcBef>
              <a:buNone/>
              <a:tabLst>
                <a:tab pos="4298950" algn="l"/>
              </a:tabLst>
            </a:pPr>
            <a:endParaRPr lang="en-IE" sz="1800" dirty="0" smtClean="0"/>
          </a:p>
        </p:txBody>
      </p:sp>
    </p:spTree>
    <p:extLst>
      <p:ext uri="{BB962C8B-B14F-4D97-AF65-F5344CB8AC3E}">
        <p14:creationId xmlns:p14="http://schemas.microsoft.com/office/powerpoint/2010/main" val="2788206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778098"/>
          </a:xfrm>
        </p:spPr>
        <p:txBody>
          <a:bodyPr>
            <a:normAutofit/>
          </a:bodyPr>
          <a:lstStyle/>
          <a:p>
            <a:r>
              <a:rPr lang="en-IE" sz="3200" b="1" dirty="0" smtClean="0"/>
              <a:t>Progress in Prague</a:t>
            </a:r>
            <a:endParaRPr lang="en-IE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556792"/>
            <a:ext cx="7272808" cy="4032448"/>
          </a:xfrm>
        </p:spPr>
        <p:txBody>
          <a:bodyPr>
            <a:normAutofit/>
          </a:bodyPr>
          <a:lstStyle/>
          <a:p>
            <a:pPr lvl="0">
              <a:lnSpc>
                <a:spcPct val="120000"/>
              </a:lnSpc>
              <a:spcBef>
                <a:spcPts val="1800"/>
              </a:spcBef>
            </a:pPr>
            <a:r>
              <a:rPr lang="en-GB" sz="2800" dirty="0" smtClean="0"/>
              <a:t>Extensive discussions with EG13 (Rock Mechanics) representatives. </a:t>
            </a:r>
            <a:endParaRPr lang="en-GB" sz="2800" dirty="0"/>
          </a:p>
          <a:p>
            <a:pPr lvl="0">
              <a:lnSpc>
                <a:spcPct val="120000"/>
              </a:lnSpc>
              <a:spcBef>
                <a:spcPts val="1800"/>
              </a:spcBef>
            </a:pPr>
            <a:r>
              <a:rPr lang="en-GB" sz="2800" dirty="0" smtClean="0"/>
              <a:t>Comments on EG4 final report</a:t>
            </a:r>
            <a:r>
              <a:rPr lang="en-GB" sz="2800" dirty="0" smtClean="0"/>
              <a:t>.  </a:t>
            </a:r>
            <a:endParaRPr lang="en-GB" sz="2800" dirty="0"/>
          </a:p>
          <a:p>
            <a:pPr>
              <a:lnSpc>
                <a:spcPct val="120000"/>
              </a:lnSpc>
              <a:spcBef>
                <a:spcPts val="1800"/>
              </a:spcBef>
            </a:pPr>
            <a:r>
              <a:rPr lang="en-GB" sz="2800" dirty="0" smtClean="0"/>
              <a:t>Systematic Review comments concerning numerical methods</a:t>
            </a:r>
            <a:r>
              <a:rPr lang="en-GB" sz="2800" dirty="0" smtClean="0"/>
              <a:t>.</a:t>
            </a:r>
            <a:endParaRPr lang="en-GB" sz="2000" dirty="0" smtClean="0"/>
          </a:p>
          <a:p>
            <a:pPr lvl="0">
              <a:lnSpc>
                <a:spcPct val="120000"/>
              </a:lnSpc>
              <a:spcBef>
                <a:spcPts val="1800"/>
              </a:spcBef>
            </a:pPr>
            <a:endParaRPr lang="en-GB" sz="2000" dirty="0"/>
          </a:p>
          <a:p>
            <a:pPr lvl="0">
              <a:lnSpc>
                <a:spcPct val="120000"/>
              </a:lnSpc>
              <a:spcBef>
                <a:spcPts val="1800"/>
              </a:spcBef>
            </a:pPr>
            <a:endParaRPr lang="en-GB" sz="2000" dirty="0"/>
          </a:p>
        </p:txBody>
      </p:sp>
    </p:spTree>
    <p:extLst>
      <p:ext uri="{BB962C8B-B14F-4D97-AF65-F5344CB8AC3E}">
        <p14:creationId xmlns:p14="http://schemas.microsoft.com/office/powerpoint/2010/main" val="31442512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343</TotalTime>
  <Words>53</Words>
  <Application>Microsoft Office PowerPoint</Application>
  <PresentationFormat>On-screen Show (4:3)</PresentationFormat>
  <Paragraphs>26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EG4 – Numerical Methods</vt:lpstr>
      <vt:lpstr>EG4 – Numerical Methods</vt:lpstr>
      <vt:lpstr>Progress in Prague</vt:lpstr>
    </vt:vector>
  </TitlesOfParts>
  <Company>Trinity College Dublin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Trevor Orr</dc:creator>
  <cp:lastModifiedBy>Geofem</cp:lastModifiedBy>
  <cp:revision>31</cp:revision>
  <dcterms:created xsi:type="dcterms:W3CDTF">2012-10-15T13:10:39Z</dcterms:created>
  <dcterms:modified xsi:type="dcterms:W3CDTF">2014-11-07T13:41:08Z</dcterms:modified>
</cp:coreProperties>
</file>

<file path=docProps/thumbnail.jpeg>
</file>