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42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18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12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14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10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66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65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771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428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33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64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3B231-2291-4A68-89FD-CB444BAB9D54}" type="datetimeFigureOut">
              <a:rPr lang="nl-NL" smtClean="0"/>
              <a:t>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6A19F-81A6-43CA-B768-AF0EE9B3D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60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>
            <a:normAutofit/>
          </a:bodyPr>
          <a:lstStyle/>
          <a:p>
            <a:r>
              <a:rPr lang="nl-NL" sz="3600" dirty="0" err="1" smtClean="0"/>
              <a:t>Evolutiongroup</a:t>
            </a:r>
            <a:r>
              <a:rPr lang="nl-NL" sz="3600" dirty="0" smtClean="0"/>
              <a:t> 9 – </a:t>
            </a:r>
            <a:r>
              <a:rPr lang="nl-NL" sz="3600" dirty="0" err="1" smtClean="0"/>
              <a:t>Waterpressures</a:t>
            </a:r>
            <a:r>
              <a:rPr lang="nl-NL" sz="3600" dirty="0" smtClean="0"/>
              <a:t> (1)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208912" cy="4680520"/>
          </a:xfrm>
        </p:spPr>
        <p:txBody>
          <a:bodyPr>
            <a:normAutofit fontScale="92500"/>
          </a:bodyPr>
          <a:lstStyle/>
          <a:p>
            <a:r>
              <a:rPr lang="nl-NL" dirty="0" err="1" smtClean="0"/>
              <a:t>Final</a:t>
            </a:r>
            <a:r>
              <a:rPr lang="nl-NL" dirty="0" smtClean="0"/>
              <a:t> report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err="1" smtClean="0"/>
              <a:t>Characteristic</a:t>
            </a:r>
            <a:r>
              <a:rPr lang="nl-NL" dirty="0" smtClean="0"/>
              <a:t> </a:t>
            </a:r>
            <a:r>
              <a:rPr lang="nl-NL" dirty="0" err="1" smtClean="0"/>
              <a:t>waterpressure</a:t>
            </a:r>
            <a:r>
              <a:rPr lang="nl-NL" dirty="0" smtClean="0"/>
              <a:t> – </a:t>
            </a:r>
            <a:r>
              <a:rPr lang="nl-NL" dirty="0" err="1" smtClean="0"/>
              <a:t>once</a:t>
            </a:r>
            <a:r>
              <a:rPr lang="nl-NL" dirty="0" smtClean="0"/>
              <a:t> per life time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/>
              <a:t>Design </a:t>
            </a:r>
            <a:r>
              <a:rPr lang="nl-NL" dirty="0" err="1" smtClean="0"/>
              <a:t>waterpressure</a:t>
            </a:r>
            <a:r>
              <a:rPr lang="nl-NL" dirty="0" smtClean="0"/>
              <a:t> – rare </a:t>
            </a:r>
            <a:r>
              <a:rPr lang="nl-NL" dirty="0" err="1" smtClean="0"/>
              <a:t>probability</a:t>
            </a:r>
            <a:r>
              <a:rPr lang="nl-NL" dirty="0" smtClean="0"/>
              <a:t> – 1% per </a:t>
            </a:r>
            <a:r>
              <a:rPr lang="nl-NL" dirty="0" err="1" smtClean="0"/>
              <a:t>within</a:t>
            </a:r>
            <a:r>
              <a:rPr lang="nl-NL" dirty="0" smtClean="0"/>
              <a:t> the </a:t>
            </a:r>
            <a:r>
              <a:rPr lang="nl-NL" dirty="0" err="1" smtClean="0"/>
              <a:t>lifetime</a:t>
            </a:r>
            <a:r>
              <a:rPr lang="nl-NL" dirty="0" smtClean="0"/>
              <a:t> (10^-4)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/>
              <a:t>No </a:t>
            </a:r>
            <a:r>
              <a:rPr lang="nl-NL" dirty="0" err="1" smtClean="0"/>
              <a:t>partial</a:t>
            </a:r>
            <a:r>
              <a:rPr lang="nl-NL" dirty="0" smtClean="0"/>
              <a:t> factors on </a:t>
            </a:r>
            <a:r>
              <a:rPr lang="nl-NL" dirty="0" err="1" smtClean="0"/>
              <a:t>waterpressure</a:t>
            </a:r>
            <a:endParaRPr lang="nl-NL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checking</a:t>
            </a:r>
            <a:r>
              <a:rPr lang="nl-NL" dirty="0" smtClean="0"/>
              <a:t> STR/GEO – factor the </a:t>
            </a:r>
            <a:r>
              <a:rPr lang="nl-NL" b="1" dirty="0" smtClean="0"/>
              <a:t>effect</a:t>
            </a:r>
            <a:r>
              <a:rPr lang="nl-NL" dirty="0" smtClean="0"/>
              <a:t> of the water load on the </a:t>
            </a:r>
            <a:r>
              <a:rPr lang="nl-NL" dirty="0" err="1" smtClean="0"/>
              <a:t>piles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resistance</a:t>
            </a:r>
            <a:r>
              <a:rPr lang="nl-NL" dirty="0" smtClean="0"/>
              <a:t> factor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/>
              <a:t>Factor on effect on </a:t>
            </a:r>
            <a:r>
              <a:rPr lang="nl-NL" dirty="0" err="1" smtClean="0"/>
              <a:t>waterpresures</a:t>
            </a:r>
            <a:r>
              <a:rPr lang="nl-NL" dirty="0" smtClean="0"/>
              <a:t> = 1.35 (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variable</a:t>
            </a:r>
            <a:r>
              <a:rPr lang="nl-NL" dirty="0" smtClean="0"/>
              <a:t> load factor 1.5)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90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/>
              <a:t>Evolutiongroup</a:t>
            </a:r>
            <a:r>
              <a:rPr lang="nl-NL" dirty="0"/>
              <a:t> 9 </a:t>
            </a:r>
            <a:r>
              <a:rPr lang="nl-NL" dirty="0" smtClean="0"/>
              <a:t>– </a:t>
            </a:r>
            <a:r>
              <a:rPr lang="nl-NL" dirty="0" err="1" smtClean="0"/>
              <a:t>Waterpressures</a:t>
            </a:r>
            <a:r>
              <a:rPr lang="nl-NL" dirty="0" smtClean="0"/>
              <a:t>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HYD –</a:t>
            </a:r>
          </a:p>
          <a:p>
            <a:pPr lvl="1"/>
            <a:r>
              <a:rPr lang="nl-NL" sz="3300" dirty="0" err="1" smtClean="0"/>
              <a:t>Checked</a:t>
            </a:r>
            <a:r>
              <a:rPr lang="nl-NL" sz="3300" dirty="0" smtClean="0"/>
              <a:t> </a:t>
            </a:r>
            <a:r>
              <a:rPr lang="nl-NL" sz="3300" dirty="0" err="1" smtClean="0"/>
              <a:t>by</a:t>
            </a:r>
            <a:r>
              <a:rPr lang="nl-NL" sz="3300" dirty="0" smtClean="0"/>
              <a:t> factor 1.0 on water </a:t>
            </a:r>
            <a:r>
              <a:rPr lang="nl-NL" sz="3300" dirty="0" err="1" smtClean="0"/>
              <a:t>pressures</a:t>
            </a:r>
            <a:endParaRPr lang="nl-NL" sz="3300" dirty="0" smtClean="0"/>
          </a:p>
          <a:p>
            <a:pPr lvl="1"/>
            <a:r>
              <a:rPr lang="nl-NL" sz="3300" dirty="0" err="1" smtClean="0"/>
              <a:t>Weight</a:t>
            </a:r>
            <a:r>
              <a:rPr lang="nl-NL" sz="3300" dirty="0" smtClean="0"/>
              <a:t> of </a:t>
            </a:r>
            <a:r>
              <a:rPr lang="nl-NL" sz="3300" dirty="0" err="1" smtClean="0"/>
              <a:t>soils</a:t>
            </a:r>
            <a:r>
              <a:rPr lang="nl-NL" sz="3300" dirty="0" smtClean="0"/>
              <a:t> </a:t>
            </a:r>
            <a:r>
              <a:rPr lang="nl-NL" sz="3300" dirty="0" smtClean="0">
                <a:sym typeface="Wingdings" panose="05000000000000000000" pitchFamily="2" charset="2"/>
              </a:rPr>
              <a:t> </a:t>
            </a:r>
            <a:r>
              <a:rPr lang="nl-NL" sz="3300" dirty="0" err="1" smtClean="0">
                <a:sym typeface="Wingdings" panose="05000000000000000000" pitchFamily="2" charset="2"/>
              </a:rPr>
              <a:t>safety</a:t>
            </a:r>
            <a:r>
              <a:rPr lang="nl-NL" sz="3300" dirty="0" smtClean="0">
                <a:sym typeface="Wingdings" panose="05000000000000000000" pitchFamily="2" charset="2"/>
              </a:rPr>
              <a:t> factor 0.9</a:t>
            </a:r>
          </a:p>
          <a:p>
            <a:pPr lvl="1"/>
            <a:r>
              <a:rPr lang="nl-NL" sz="3300" dirty="0" err="1" smtClean="0">
                <a:sym typeface="Wingdings" panose="05000000000000000000" pitchFamily="2" charset="2"/>
              </a:rPr>
              <a:t>Terzaghi</a:t>
            </a:r>
            <a:r>
              <a:rPr lang="nl-NL" sz="3300" dirty="0" smtClean="0">
                <a:sym typeface="Wingdings" panose="05000000000000000000" pitchFamily="2" charset="2"/>
              </a:rPr>
              <a:t> failure block </a:t>
            </a:r>
            <a:r>
              <a:rPr lang="nl-NL" sz="3300" dirty="0" err="1" smtClean="0">
                <a:sym typeface="Wingdings" panose="05000000000000000000" pitchFamily="2" charset="2"/>
              </a:rPr>
              <a:t>with</a:t>
            </a:r>
            <a:r>
              <a:rPr lang="nl-NL" sz="3300" dirty="0" smtClean="0">
                <a:sym typeface="Wingdings" panose="05000000000000000000" pitchFamily="2" charset="2"/>
              </a:rPr>
              <a:t> </a:t>
            </a:r>
            <a:r>
              <a:rPr lang="nl-NL" sz="3300" dirty="0" err="1" smtClean="0">
                <a:sym typeface="Wingdings" panose="05000000000000000000" pitchFamily="2" charset="2"/>
              </a:rPr>
              <a:t>additional</a:t>
            </a:r>
            <a:r>
              <a:rPr lang="nl-NL" sz="3300" dirty="0" smtClean="0">
                <a:sym typeface="Wingdings" panose="05000000000000000000" pitchFamily="2" charset="2"/>
              </a:rPr>
              <a:t> </a:t>
            </a:r>
            <a:r>
              <a:rPr lang="nl-NL" sz="3300" dirty="0" err="1" smtClean="0">
                <a:sym typeface="Wingdings" panose="05000000000000000000" pitchFamily="2" charset="2"/>
              </a:rPr>
              <a:t>partial</a:t>
            </a:r>
            <a:r>
              <a:rPr lang="nl-NL" sz="3300" dirty="0" smtClean="0">
                <a:sym typeface="Wingdings" panose="05000000000000000000" pitchFamily="2" charset="2"/>
              </a:rPr>
              <a:t> factor in Annex</a:t>
            </a:r>
          </a:p>
          <a:p>
            <a:pPr lvl="1"/>
            <a:r>
              <a:rPr lang="nl-NL" sz="3300" dirty="0" err="1" smtClean="0">
                <a:sym typeface="Wingdings" panose="05000000000000000000" pitchFamily="2" charset="2"/>
              </a:rPr>
              <a:t>Piping</a:t>
            </a:r>
            <a:r>
              <a:rPr lang="nl-NL" sz="3300" dirty="0" smtClean="0">
                <a:sym typeface="Wingdings" panose="05000000000000000000" pitchFamily="2" charset="2"/>
              </a:rPr>
              <a:t> – Dutch approach </a:t>
            </a:r>
            <a:r>
              <a:rPr lang="nl-NL" sz="3300" dirty="0" err="1" smtClean="0">
                <a:sym typeface="Wingdings" panose="05000000000000000000" pitchFamily="2" charset="2"/>
              </a:rPr>
              <a:t>also</a:t>
            </a:r>
            <a:r>
              <a:rPr lang="nl-NL" sz="3300" dirty="0" smtClean="0">
                <a:sym typeface="Wingdings" panose="05000000000000000000" pitchFamily="2" charset="2"/>
              </a:rPr>
              <a:t> in Annex.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Meeting:</a:t>
            </a:r>
          </a:p>
          <a:p>
            <a:pPr lvl="1">
              <a:buFontTx/>
              <a:buChar char="-"/>
            </a:pPr>
            <a:r>
              <a:rPr lang="nl-NL" sz="3300" dirty="0" smtClean="0">
                <a:sym typeface="Wingdings" panose="05000000000000000000" pitchFamily="2" charset="2"/>
              </a:rPr>
              <a:t>Rock </a:t>
            </a:r>
            <a:r>
              <a:rPr lang="nl-NL" sz="3300" dirty="0" err="1" smtClean="0">
                <a:sym typeface="Wingdings" panose="05000000000000000000" pitchFamily="2" charset="2"/>
              </a:rPr>
              <a:t>aspects</a:t>
            </a:r>
            <a:r>
              <a:rPr lang="nl-NL" sz="3300" dirty="0" smtClean="0">
                <a:sym typeface="Wingdings" panose="05000000000000000000" pitchFamily="2" charset="2"/>
              </a:rPr>
              <a:t> are </a:t>
            </a:r>
            <a:r>
              <a:rPr lang="nl-NL" sz="3300" dirty="0" err="1" smtClean="0">
                <a:sym typeface="Wingdings" panose="05000000000000000000" pitchFamily="2" charset="2"/>
              </a:rPr>
              <a:t>included</a:t>
            </a:r>
            <a:r>
              <a:rPr lang="nl-NL" sz="3300" dirty="0" smtClean="0">
                <a:sym typeface="Wingdings" panose="05000000000000000000" pitchFamily="2" charset="2"/>
              </a:rPr>
              <a:t> (</a:t>
            </a:r>
            <a:r>
              <a:rPr lang="nl-NL" sz="3300" dirty="0" err="1" smtClean="0">
                <a:sym typeface="Wingdings" panose="05000000000000000000" pitchFamily="2" charset="2"/>
              </a:rPr>
              <a:t>discontinuities</a:t>
            </a:r>
            <a:r>
              <a:rPr lang="nl-NL" sz="3300" dirty="0" smtClean="0">
                <a:sym typeface="Wingdings" panose="05000000000000000000" pitchFamily="2" charset="2"/>
              </a:rPr>
              <a:t>, </a:t>
            </a:r>
            <a:r>
              <a:rPr lang="nl-NL" sz="3300" dirty="0" smtClean="0">
                <a:sym typeface="Wingdings" panose="05000000000000000000" pitchFamily="2" charset="2"/>
              </a:rPr>
              <a:t>	 	  </a:t>
            </a:r>
            <a:r>
              <a:rPr lang="nl-NL" sz="3300" dirty="0" err="1" smtClean="0">
                <a:sym typeface="Wingdings" panose="05000000000000000000" pitchFamily="2" charset="2"/>
              </a:rPr>
              <a:t>permeabilities</a:t>
            </a:r>
            <a:r>
              <a:rPr lang="nl-NL" sz="3300" dirty="0" smtClean="0">
                <a:sym typeface="Wingdings" panose="05000000000000000000" pitchFamily="2" charset="2"/>
              </a:rPr>
              <a:t> </a:t>
            </a:r>
            <a:r>
              <a:rPr lang="nl-NL" sz="3300" dirty="0" err="1" smtClean="0">
                <a:sym typeface="Wingdings" panose="05000000000000000000" pitchFamily="2" charset="2"/>
              </a:rPr>
              <a:t>etc</a:t>
            </a:r>
            <a:r>
              <a:rPr lang="nl-NL" sz="3300" dirty="0" smtClean="0">
                <a:sym typeface="Wingdings" panose="05000000000000000000" pitchFamily="2" charset="2"/>
              </a:rPr>
              <a:t>). </a:t>
            </a:r>
            <a:endParaRPr lang="nl-NL" sz="3300" dirty="0" smtClean="0"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r>
              <a:rPr lang="nl-NL" sz="3300" dirty="0" smtClean="0">
                <a:sym typeface="Wingdings" panose="05000000000000000000" pitchFamily="2" charset="2"/>
              </a:rPr>
              <a:t>Minor changes </a:t>
            </a:r>
            <a:r>
              <a:rPr lang="nl-NL" sz="3300" dirty="0" smtClean="0">
                <a:sym typeface="Wingdings" panose="05000000000000000000" pitchFamily="2" charset="2"/>
              </a:rPr>
              <a:t>of </a:t>
            </a:r>
            <a:r>
              <a:rPr lang="nl-NL" sz="3300" dirty="0" err="1" smtClean="0">
                <a:sym typeface="Wingdings" panose="05000000000000000000" pitchFamily="2" charset="2"/>
              </a:rPr>
              <a:t>final</a:t>
            </a:r>
            <a:r>
              <a:rPr lang="nl-NL" sz="3300" dirty="0" smtClean="0">
                <a:sym typeface="Wingdings" panose="05000000000000000000" pitchFamily="2" charset="2"/>
              </a:rPr>
              <a:t> report </a:t>
            </a:r>
            <a:r>
              <a:rPr lang="nl-NL" sz="3300" dirty="0" err="1" smtClean="0">
                <a:sym typeface="Wingdings" panose="05000000000000000000" pitchFamily="2" charset="2"/>
              </a:rPr>
              <a:t>following</a:t>
            </a:r>
            <a:r>
              <a:rPr lang="nl-NL" sz="3300" dirty="0" smtClean="0">
                <a:sym typeface="Wingdings" panose="05000000000000000000" pitchFamily="2" charset="2"/>
              </a:rPr>
              <a:t> the </a:t>
            </a:r>
            <a:r>
              <a:rPr lang="nl-NL" sz="3300" dirty="0" smtClean="0">
                <a:sym typeface="Wingdings" panose="05000000000000000000" pitchFamily="2" charset="2"/>
              </a:rPr>
              <a:t>	 	   </a:t>
            </a:r>
            <a:r>
              <a:rPr lang="nl-NL" sz="3300" dirty="0" err="1" smtClean="0">
                <a:sym typeface="Wingdings" panose="05000000000000000000" pitchFamily="2" charset="2"/>
              </a:rPr>
              <a:t>comments</a:t>
            </a:r>
            <a:endParaRPr lang="nl-NL" sz="3300" dirty="0"/>
          </a:p>
        </p:txBody>
      </p:sp>
    </p:spTree>
    <p:extLst>
      <p:ext uri="{BB962C8B-B14F-4D97-AF65-F5344CB8AC3E}">
        <p14:creationId xmlns:p14="http://schemas.microsoft.com/office/powerpoint/2010/main" val="26400763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119</Words>
  <Application>Microsoft Office PowerPoint</Application>
  <PresentationFormat>Diavoorstelling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Evolutiongroup 9 – Waterpressures (1)</vt:lpstr>
      <vt:lpstr>Evolutiongroup 9 – Waterpressures (2)</vt:lpstr>
    </vt:vector>
  </TitlesOfParts>
  <Company>Fugro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Evolutiongroup 9 - Waterpressures</dc:title>
  <dc:creator>Seters, Adriaan van</dc:creator>
  <cp:lastModifiedBy>Seters, Adriaan van </cp:lastModifiedBy>
  <cp:revision>7</cp:revision>
  <dcterms:created xsi:type="dcterms:W3CDTF">2014-11-07T10:04:30Z</dcterms:created>
  <dcterms:modified xsi:type="dcterms:W3CDTF">2014-11-07T11:30:50Z</dcterms:modified>
</cp:coreProperties>
</file>