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2B92C-D565-4CA7-A80A-1019D76521FF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3DEDE-D776-47E9-B731-93E0038CF9B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1812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9FBE5-6778-4FE1-9EA2-C7633C5726AB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5790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9FBE5-6778-4FE1-9EA2-C7633C5726AB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8531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607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869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851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143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2672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446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451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865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674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7255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9796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B881C-69BB-4BE0-8612-E6A46383CD19}" type="datetimeFigureOut">
              <a:rPr lang="sv-SE" smtClean="0"/>
              <a:t>2014-11-07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33528-9932-4A95-A731-78736B2336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9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233642" cy="365125"/>
          </a:xfrm>
        </p:spPr>
        <p:txBody>
          <a:bodyPr/>
          <a:lstStyle/>
          <a:p>
            <a:fld id="{39215937-E0EA-4752-9D1A-C0C07F1D8F53}" type="slidenum">
              <a:rPr lang="de-CH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pPr/>
              <a:t>1</a:t>
            </a:fld>
            <a:endParaRPr lang="de-CH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583375" y="158029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Derived and </a:t>
            </a:r>
            <a:r>
              <a:rPr 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characteristic </a:t>
            </a:r>
            <a:r>
              <a:rPr 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values: EC7 - 2</a:t>
            </a:r>
            <a:endParaRPr lang="en-US" sz="2800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389" y="742826"/>
            <a:ext cx="7467648" cy="5452995"/>
          </a:xfrm>
          <a:prstGeom prst="rect">
            <a:avLst/>
          </a:prstGeom>
        </p:spPr>
      </p:pic>
      <p:sp>
        <p:nvSpPr>
          <p:cNvPr id="11" name="Geschweifte Klammer rechts 10"/>
          <p:cNvSpPr/>
          <p:nvPr/>
        </p:nvSpPr>
        <p:spPr>
          <a:xfrm>
            <a:off x="8750128" y="1078499"/>
            <a:ext cx="432048" cy="1727723"/>
          </a:xfrm>
          <a:prstGeom prst="rightBrac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3" name="Geschweifte Klammer rechts 12"/>
          <p:cNvSpPr/>
          <p:nvPr/>
        </p:nvSpPr>
        <p:spPr>
          <a:xfrm>
            <a:off x="8750128" y="2929373"/>
            <a:ext cx="432048" cy="1709758"/>
          </a:xfrm>
          <a:prstGeom prst="rightBrac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119692" y="1084359"/>
            <a:ext cx="15483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</a:rPr>
              <a:t>Soil </a:t>
            </a:r>
          </a:p>
          <a:p>
            <a:pPr algn="ctr"/>
            <a:r>
              <a:rPr lang="de-CH" sz="2000" b="1" dirty="0" err="1">
                <a:solidFill>
                  <a:srgbClr val="FF0000"/>
                </a:solidFill>
              </a:rPr>
              <a:t>Investigaton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de-CH" sz="2000" b="1" dirty="0" err="1">
                <a:solidFill>
                  <a:srgbClr val="FF0000"/>
                </a:solidFill>
              </a:rPr>
              <a:t>report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9098211" y="3212523"/>
            <a:ext cx="16291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000" b="1" dirty="0" err="1">
                <a:solidFill>
                  <a:srgbClr val="FF0000"/>
                </a:solidFill>
              </a:rPr>
              <a:t>Geotechnical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de-CH" sz="2000" b="1" dirty="0">
                <a:solidFill>
                  <a:srgbClr val="FF0000"/>
                </a:solidFill>
              </a:rPr>
              <a:t>Design </a:t>
            </a:r>
          </a:p>
          <a:p>
            <a:pPr algn="ctr"/>
            <a:r>
              <a:rPr lang="de-CH" sz="2000" b="1" dirty="0" err="1">
                <a:solidFill>
                  <a:srgbClr val="FF0000"/>
                </a:solidFill>
              </a:rPr>
              <a:t>report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74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233642" cy="365125"/>
          </a:xfrm>
        </p:spPr>
        <p:txBody>
          <a:bodyPr/>
          <a:lstStyle/>
          <a:p>
            <a:fld id="{39215937-E0EA-4752-9D1A-C0C07F1D8F53}" type="slidenum">
              <a:rPr lang="de-CH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pPr/>
              <a:t>2</a:t>
            </a:fld>
            <a:endParaRPr lang="de-CH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583375" y="21429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3200" b="1" cap="small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Establishing</a:t>
            </a:r>
            <a:r>
              <a:rPr lang="de-CH" sz="32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3200" b="1" cap="small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</a:t>
            </a:r>
            <a:r>
              <a:rPr lang="de-CH" sz="32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3200" b="1" cap="small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CH" sz="32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</a:t>
            </a:r>
            <a:r>
              <a:rPr lang="de-CH" sz="3200" b="1" cap="small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de-CH" sz="3200" b="1" cap="small" baseline="-25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43" y="1117031"/>
            <a:ext cx="11397912" cy="512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90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22</Words>
  <Application>Microsoft Office PowerPoint</Application>
  <PresentationFormat>Bredbild</PresentationFormat>
  <Paragraphs>12</Paragraphs>
  <Slides>2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Office-tema</vt:lpstr>
      <vt:lpstr>PowerPoint-presentation</vt:lpstr>
      <vt:lpstr>PowerPoint-presentation</vt:lpstr>
    </vt:vector>
  </TitlesOfParts>
  <Company>Trafikverket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Moritz Lovisa, IVtsöe</dc:creator>
  <cp:lastModifiedBy>Moritz Lovisa, IVtsöe</cp:lastModifiedBy>
  <cp:revision>3</cp:revision>
  <dcterms:created xsi:type="dcterms:W3CDTF">2014-11-07T12:48:12Z</dcterms:created>
  <dcterms:modified xsi:type="dcterms:W3CDTF">2014-11-07T14:03:28Z</dcterms:modified>
</cp:coreProperties>
</file>