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2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96" y="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7253628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4083268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0626022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17806547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6896008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22957199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507360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12132998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8579125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3744488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E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447585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27647A-7C28-4266-B816-A6E1A2EB06D7}" type="datetimeFigureOut">
              <a:rPr lang="en-IE" smtClean="0"/>
              <a:t>07/11/2014</a:t>
            </a:fld>
            <a:endParaRPr lang="en-I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EB60E1-B5A0-4C45-910F-0C5BD70C2AEF}" type="slidenum">
              <a:rPr lang="en-IE" smtClean="0"/>
              <a:t>‹#›</a:t>
            </a:fld>
            <a:endParaRPr lang="en-IE" dirty="0"/>
          </a:p>
        </p:txBody>
      </p:sp>
    </p:spTree>
    <p:extLst>
      <p:ext uri="{BB962C8B-B14F-4D97-AF65-F5344CB8AC3E}">
        <p14:creationId xmlns:p14="http://schemas.microsoft.com/office/powerpoint/2010/main" val="19470870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4444" y="288032"/>
            <a:ext cx="8229600" cy="6309320"/>
          </a:xfrm>
        </p:spPr>
        <p:txBody>
          <a:bodyPr>
            <a:normAutofit fontScale="92500" lnSpcReduction="10000"/>
          </a:bodyPr>
          <a:lstStyle/>
          <a:p>
            <a:pPr marL="0" indent="0" algn="ctr">
              <a:buNone/>
            </a:pPr>
            <a:r>
              <a:rPr lang="en-IE" sz="2800" b="1" dirty="0" smtClean="0"/>
              <a:t>Report </a:t>
            </a:r>
            <a:r>
              <a:rPr lang="en-IE" sz="2800" b="1" dirty="0" smtClean="0"/>
              <a:t>on </a:t>
            </a:r>
            <a:r>
              <a:rPr lang="en-IE" sz="2800" b="1" dirty="0" smtClean="0"/>
              <a:t>EG3: Model Solutions </a:t>
            </a:r>
            <a:r>
              <a:rPr lang="en-IE" sz="2800" b="1" dirty="0" smtClean="0"/>
              <a:t>during SC7 meeting</a:t>
            </a:r>
          </a:p>
          <a:p>
            <a:pPr marL="0" indent="0" algn="ctr">
              <a:spcBef>
                <a:spcPts val="1200"/>
              </a:spcBef>
              <a:buNone/>
            </a:pPr>
            <a:r>
              <a:rPr lang="en-IE" sz="2800" dirty="0" smtClean="0"/>
              <a:t>Prague 6-7 November 2014</a:t>
            </a:r>
          </a:p>
          <a:p>
            <a:pPr marL="0" indent="0" algn="ctr">
              <a:spcBef>
                <a:spcPts val="1200"/>
              </a:spcBef>
              <a:buNone/>
            </a:pPr>
            <a:endParaRPr lang="en-IE" sz="2800" b="1" dirty="0" smtClean="0"/>
          </a:p>
          <a:p>
            <a:pPr marL="0" indent="0" algn="ctr">
              <a:spcBef>
                <a:spcPts val="1200"/>
              </a:spcBef>
              <a:buNone/>
            </a:pPr>
            <a:r>
              <a:rPr lang="en-IE" sz="3000" b="1" dirty="0" smtClean="0"/>
              <a:t>Current </a:t>
            </a:r>
            <a:r>
              <a:rPr lang="en-IE" sz="3000" b="1" dirty="0"/>
              <a:t>Work</a:t>
            </a:r>
            <a:endParaRPr lang="en-IE" sz="3000" dirty="0" smtClean="0"/>
          </a:p>
          <a:p>
            <a:pPr>
              <a:lnSpc>
                <a:spcPct val="150000"/>
              </a:lnSpc>
            </a:pPr>
            <a:r>
              <a:rPr lang="en-IE" sz="2400" dirty="0" smtClean="0"/>
              <a:t>26 examples have been proposed</a:t>
            </a:r>
          </a:p>
          <a:p>
            <a:pPr>
              <a:lnSpc>
                <a:spcPct val="150000"/>
              </a:lnSpc>
            </a:pPr>
            <a:r>
              <a:rPr lang="en-IE" sz="2400" dirty="0" smtClean="0"/>
              <a:t>22 solution shave been received</a:t>
            </a:r>
          </a:p>
          <a:p>
            <a:pPr>
              <a:lnSpc>
                <a:spcPct val="150000"/>
              </a:lnSpc>
            </a:pPr>
            <a:r>
              <a:rPr lang="en-IE" sz="2400" dirty="0" smtClean="0"/>
              <a:t>Solutions are now being reviewed by other EG3 members</a:t>
            </a:r>
          </a:p>
          <a:p>
            <a:pPr>
              <a:lnSpc>
                <a:spcPct val="150000"/>
              </a:lnSpc>
            </a:pPr>
            <a:r>
              <a:rPr lang="en-IE" sz="2400" dirty="0" smtClean="0"/>
              <a:t>Purpose to:</a:t>
            </a:r>
          </a:p>
          <a:p>
            <a:pPr lvl="1">
              <a:lnSpc>
                <a:spcPct val="150000"/>
              </a:lnSpc>
            </a:pPr>
            <a:r>
              <a:rPr lang="en-IE" sz="2200" dirty="0" smtClean="0"/>
              <a:t>Check for errors</a:t>
            </a:r>
          </a:p>
          <a:p>
            <a:pPr lvl="1">
              <a:lnSpc>
                <a:spcPct val="150000"/>
              </a:lnSpc>
            </a:pPr>
            <a:r>
              <a:rPr lang="en-IE" sz="2200" dirty="0" smtClean="0"/>
              <a:t>Consistency with Eurocode 7</a:t>
            </a:r>
          </a:p>
          <a:p>
            <a:pPr lvl="1">
              <a:lnSpc>
                <a:spcPct val="150000"/>
              </a:lnSpc>
            </a:pPr>
            <a:r>
              <a:rPr lang="en-IE" sz="2200" dirty="0" smtClean="0"/>
              <a:t>Identify difficulties with implementation of Eurocode 7 and</a:t>
            </a:r>
          </a:p>
          <a:p>
            <a:pPr lvl="1">
              <a:lnSpc>
                <a:spcPct val="150000"/>
              </a:lnSpc>
            </a:pPr>
            <a:r>
              <a:rPr lang="en-IE" sz="2200" dirty="0" smtClean="0"/>
              <a:t>Make recommendations for changes to Eurocode 7</a:t>
            </a:r>
          </a:p>
          <a:p>
            <a:endParaRPr lang="en-IE" sz="2000" dirty="0" smtClean="0"/>
          </a:p>
          <a:p>
            <a:pPr marL="0" indent="0">
              <a:buNone/>
            </a:pPr>
            <a:endParaRPr lang="en-IE" sz="2000" dirty="0" smtClean="0"/>
          </a:p>
        </p:txBody>
      </p:sp>
    </p:spTree>
    <p:extLst>
      <p:ext uri="{BB962C8B-B14F-4D97-AF65-F5344CB8AC3E}">
        <p14:creationId xmlns:p14="http://schemas.microsoft.com/office/powerpoint/2010/main" val="1235024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125760"/>
            <a:ext cx="8229600" cy="710952"/>
          </a:xfrm>
        </p:spPr>
        <p:txBody>
          <a:bodyPr>
            <a:normAutofit/>
          </a:bodyPr>
          <a:lstStyle/>
          <a:p>
            <a:r>
              <a:rPr lang="en-IE" sz="2800" b="1" dirty="0" smtClean="0"/>
              <a:t>Future </a:t>
            </a:r>
            <a:r>
              <a:rPr lang="en-IE" sz="2800" b="1" dirty="0" smtClean="0"/>
              <a:t>Work</a:t>
            </a:r>
            <a:endParaRPr lang="en-IE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920" y="907111"/>
            <a:ext cx="7488832" cy="5402209"/>
          </a:xfrm>
        </p:spPr>
        <p:txBody>
          <a:bodyPr>
            <a:noAutofit/>
          </a:bodyPr>
          <a:lstStyle/>
          <a:p>
            <a:pPr>
              <a:lnSpc>
                <a:spcPct val="125000"/>
              </a:lnSpc>
              <a:spcBef>
                <a:spcPts val="600"/>
              </a:spcBef>
            </a:pPr>
            <a:r>
              <a:rPr lang="en-IE" sz="2200" dirty="0" smtClean="0"/>
              <a:t>Planning to publish examples</a:t>
            </a:r>
          </a:p>
          <a:p>
            <a:pPr>
              <a:lnSpc>
                <a:spcPct val="125000"/>
              </a:lnSpc>
              <a:spcBef>
                <a:spcPts val="600"/>
              </a:spcBef>
            </a:pPr>
            <a:r>
              <a:rPr lang="en-IE" sz="2200" dirty="0" err="1" smtClean="0"/>
              <a:t>Ioan</a:t>
            </a:r>
            <a:r>
              <a:rPr lang="en-IE" sz="2200" dirty="0" smtClean="0"/>
              <a:t> </a:t>
            </a:r>
            <a:r>
              <a:rPr lang="en-IE" sz="2200" dirty="0" err="1" smtClean="0"/>
              <a:t>Boti</a:t>
            </a:r>
            <a:r>
              <a:rPr lang="en-IE" sz="2200" dirty="0" smtClean="0"/>
              <a:t> has offered to publish them through his university in Romania</a:t>
            </a:r>
          </a:p>
          <a:p>
            <a:pPr>
              <a:lnSpc>
                <a:spcPct val="125000"/>
              </a:lnSpc>
              <a:spcBef>
                <a:spcPts val="600"/>
              </a:spcBef>
            </a:pPr>
            <a:r>
              <a:rPr lang="en-IE" sz="2200" dirty="0" smtClean="0"/>
              <a:t>Proposal to investigate publishing them through JRC</a:t>
            </a:r>
          </a:p>
          <a:p>
            <a:pPr>
              <a:lnSpc>
                <a:spcPct val="125000"/>
              </a:lnSpc>
              <a:spcBef>
                <a:spcPts val="600"/>
              </a:spcBef>
            </a:pPr>
            <a:r>
              <a:rPr lang="en-IE" sz="2200" dirty="0" smtClean="0"/>
              <a:t>In preparation for next SC7 in France, aiming to compile a series of completed and reviewed examples by March next year</a:t>
            </a:r>
          </a:p>
          <a:p>
            <a:pPr>
              <a:lnSpc>
                <a:spcPct val="125000"/>
              </a:lnSpc>
              <a:spcBef>
                <a:spcPts val="600"/>
              </a:spcBef>
            </a:pPr>
            <a:r>
              <a:rPr lang="en-IE" sz="2200" dirty="0" smtClean="0"/>
              <a:t>Cover </a:t>
            </a:r>
            <a:r>
              <a:rPr lang="en-IE" sz="2200" dirty="0" smtClean="0"/>
              <a:t> main areas:</a:t>
            </a:r>
          </a:p>
          <a:p>
            <a:pPr marL="898525" lvl="1" indent="-361950">
              <a:lnSpc>
                <a:spcPct val="125000"/>
              </a:lnSpc>
              <a:spcBef>
                <a:spcPts val="0"/>
              </a:spcBef>
              <a:tabLst>
                <a:tab pos="536575" algn="l"/>
              </a:tabLst>
            </a:pPr>
            <a:r>
              <a:rPr lang="en-IE" sz="2000" dirty="0" smtClean="0"/>
              <a:t>Spread foundations, pile foundations, retaining structures, uplift, hydraulic heave, slope stability and embankments</a:t>
            </a:r>
          </a:p>
          <a:p>
            <a:pPr marL="898525" lvl="1" indent="-361950">
              <a:lnSpc>
                <a:spcPct val="125000"/>
              </a:lnSpc>
              <a:spcBef>
                <a:spcPts val="0"/>
              </a:spcBef>
              <a:tabLst>
                <a:tab pos="536575" algn="l"/>
              </a:tabLst>
            </a:pPr>
            <a:r>
              <a:rPr lang="en-IE" sz="2000" dirty="0" smtClean="0"/>
              <a:t>ULS and SLS</a:t>
            </a:r>
          </a:p>
          <a:p>
            <a:pPr marL="898525" lvl="1" indent="-361950">
              <a:lnSpc>
                <a:spcPct val="125000"/>
              </a:lnSpc>
              <a:spcBef>
                <a:spcPts val="0"/>
              </a:spcBef>
              <a:tabLst>
                <a:tab pos="536575" algn="l"/>
              </a:tabLst>
            </a:pPr>
            <a:r>
              <a:rPr lang="en-IE" sz="2000" dirty="0"/>
              <a:t>S</a:t>
            </a:r>
            <a:r>
              <a:rPr lang="en-IE" sz="2000" dirty="0" smtClean="0"/>
              <a:t>oil and rock</a:t>
            </a:r>
          </a:p>
        </p:txBody>
      </p:sp>
    </p:spTree>
    <p:extLst>
      <p:ext uri="{BB962C8B-B14F-4D97-AF65-F5344CB8AC3E}">
        <p14:creationId xmlns:p14="http://schemas.microsoft.com/office/powerpoint/2010/main" val="4857414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683</TotalTime>
  <Words>134</Words>
  <Application>Microsoft Office PowerPoint</Application>
  <PresentationFormat>On-screen Show (4:3)</PresentationFormat>
  <Paragraphs>21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PowerPoint Presentation</vt:lpstr>
      <vt:lpstr>Future Work</vt:lpstr>
    </vt:vector>
  </TitlesOfParts>
  <Company>Trinity College Dublin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Trevor Orr</dc:creator>
  <cp:lastModifiedBy>Trevor Orr</cp:lastModifiedBy>
  <cp:revision>56</cp:revision>
  <dcterms:created xsi:type="dcterms:W3CDTF">2012-10-15T13:10:39Z</dcterms:created>
  <dcterms:modified xsi:type="dcterms:W3CDTF">2014-11-07T13:47:21Z</dcterms:modified>
</cp:coreProperties>
</file>