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685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44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57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39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28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73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57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21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18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2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93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57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F39A-FC9B-4942-AC89-2A45E990A7FD}" type="datetimeFigureOut">
              <a:rPr lang="de-DE" smtClean="0"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9E597-7095-43E2-A1C5-E31A88BC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34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047347" y="188640"/>
            <a:ext cx="7069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Evolution Group EG10</a:t>
            </a:r>
          </a:p>
          <a:p>
            <a:pPr algn="ctr"/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 </a:t>
            </a:r>
            <a:r>
              <a:rPr lang="en-GB" sz="3000" b="1" dirty="0">
                <a:solidFill>
                  <a:srgbClr val="0033CC"/>
                </a:solidFill>
                <a:latin typeface="Arial"/>
                <a:ea typeface="Times New Roman"/>
              </a:rPr>
              <a:t>“Calculation </a:t>
            </a:r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Models”</a:t>
            </a:r>
            <a:endParaRPr lang="de-DE" sz="3000" dirty="0"/>
          </a:p>
        </p:txBody>
      </p:sp>
      <p:sp>
        <p:nvSpPr>
          <p:cNvPr id="8" name="Textfeld 7"/>
          <p:cNvSpPr txBox="1"/>
          <p:nvPr/>
        </p:nvSpPr>
        <p:spPr>
          <a:xfrm>
            <a:off x="7020272" y="6453336"/>
            <a:ext cx="1997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EG10,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Prague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03432" y="1412776"/>
            <a:ext cx="74129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200" b="1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Settlement analysis</a:t>
            </a:r>
            <a:endParaRPr lang="de-DE" sz="22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b="1" dirty="0">
                <a:latin typeface="Arial"/>
                <a:ea typeface="Times New Roman"/>
              </a:rPr>
              <a:t> </a:t>
            </a:r>
            <a:endParaRPr lang="de-DE" sz="1200" dirty="0" smtClean="0">
              <a:effectLst/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Linear-elasticity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Nonlinear models combining small-strain stiffness, hyperbolic model, and ultimate resistance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Empirical based on in-situ tests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Nonlinear FEM</a:t>
            </a:r>
          </a:p>
          <a:p>
            <a:pPr lvl="0"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sz="2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Consolidation</a:t>
            </a:r>
          </a:p>
          <a:p>
            <a:pPr lvl="0">
              <a:spcAft>
                <a:spcPts val="0"/>
              </a:spcAft>
            </a:pPr>
            <a:endParaRPr lang="de-DE" sz="14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1D-Terzaghi theory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Modfified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Terzaghi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advanced models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en-US" sz="2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Creep</a:t>
            </a:r>
            <a:endParaRPr lang="en-US" sz="2000" b="1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047347" y="188640"/>
            <a:ext cx="7069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Evolution Group EG10</a:t>
            </a:r>
          </a:p>
          <a:p>
            <a:pPr algn="ctr"/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 </a:t>
            </a:r>
            <a:r>
              <a:rPr lang="en-GB" sz="3000" b="1" dirty="0">
                <a:solidFill>
                  <a:srgbClr val="0033CC"/>
                </a:solidFill>
                <a:latin typeface="Arial"/>
                <a:ea typeface="Times New Roman"/>
              </a:rPr>
              <a:t>“Calculation </a:t>
            </a:r>
            <a:r>
              <a:rPr lang="en-GB" sz="3000" b="1" dirty="0" smtClean="0">
                <a:solidFill>
                  <a:srgbClr val="0033CC"/>
                </a:solidFill>
                <a:latin typeface="Arial"/>
                <a:ea typeface="Times New Roman"/>
              </a:rPr>
              <a:t>Models”</a:t>
            </a:r>
            <a:endParaRPr lang="de-DE" sz="3000" dirty="0"/>
          </a:p>
        </p:txBody>
      </p:sp>
      <p:sp>
        <p:nvSpPr>
          <p:cNvPr id="8" name="Textfeld 7"/>
          <p:cNvSpPr txBox="1"/>
          <p:nvPr/>
        </p:nvSpPr>
        <p:spPr>
          <a:xfrm>
            <a:off x="7020272" y="6453336"/>
            <a:ext cx="1997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EG10,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Prague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61158" y="3284984"/>
            <a:ext cx="4053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Bearing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capacity of footings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Soil resistance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Analytical vs. empirical models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861158" y="1340768"/>
            <a:ext cx="738325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Models for design of excavations and retaining walls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Winkler springs beam theory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Liner vs. nonlinear springs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FEM model with appropriate constitutive models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61158" y="4941168"/>
            <a:ext cx="6912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Slope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stability analyses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Method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slices: Bishop simplified, method of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wedges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492997" y="260648"/>
            <a:ext cx="4111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achieved</a:t>
            </a:r>
            <a:endParaRPr lang="de-DE" sz="2800" dirty="0" smtClean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511660" y="1124744"/>
            <a:ext cx="61206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200" b="1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Settlement analysis</a:t>
            </a:r>
            <a:endParaRPr lang="de-DE" sz="22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b="1" dirty="0">
                <a:latin typeface="Arial"/>
                <a:ea typeface="Times New Roman"/>
              </a:rPr>
              <a:t> </a:t>
            </a:r>
            <a:endParaRPr lang="de-DE" sz="1200" dirty="0" smtClean="0">
              <a:effectLst/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Linear-elasticity vs. nonlinear 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models</a:t>
            </a:r>
          </a:p>
          <a:p>
            <a:pPr lvl="0">
              <a:spcAft>
                <a:spcPts val="0"/>
              </a:spcAft>
            </a:pPr>
            <a:endParaRPr lang="de-DE" sz="14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Selection of appropriate soil stiffness (observation, lab tests, field tests), Poisson’s 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ratio</a:t>
            </a:r>
          </a:p>
          <a:p>
            <a:pPr lvl="0">
              <a:spcAft>
                <a:spcPts val="0"/>
              </a:spcAft>
            </a:pPr>
            <a:endParaRPr lang="de-DE" sz="14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Layered 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soils</a:t>
            </a:r>
          </a:p>
          <a:p>
            <a:pPr lvl="0">
              <a:spcAft>
                <a:spcPts val="0"/>
              </a:spcAft>
            </a:pPr>
            <a:endParaRPr lang="de-DE" sz="14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Compatibility 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calculated/empirical</a:t>
            </a:r>
            <a:endParaRPr lang="de-DE" sz="2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</a:pPr>
            <a:endParaRPr lang="de-DE" sz="14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Consolidation</a:t>
            </a:r>
          </a:p>
          <a:p>
            <a:pPr marL="342900" lvl="0" indent="-342900">
              <a:spcAft>
                <a:spcPts val="1200"/>
              </a:spcAft>
              <a:buFont typeface="Symbol"/>
              <a:buChar char=""/>
            </a:pP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Creep</a:t>
            </a:r>
            <a:endParaRPr lang="de-DE" sz="20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Raft foundations: modulus subgrade </a:t>
            </a:r>
            <a:r>
              <a:rPr lang="en-U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reaction</a:t>
            </a:r>
            <a:endParaRPr lang="de-DE" sz="2000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Symbol"/>
              <a:buChar char=""/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Composite foundation systems</a:t>
            </a:r>
            <a:endParaRPr lang="de-DE" sz="20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020272" y="6453336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EG10, Bern 2014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115616" y="1019770"/>
            <a:ext cx="76746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Bearing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capacity of footings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Agreement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 basic equations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Example demonstrated some issues: effects of water pressures, shear-strength parameters at peak/critical and residual state; drained vs.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undrained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Review of large scale footing tests and associated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492997" y="260648"/>
            <a:ext cx="4111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achieved</a:t>
            </a:r>
            <a:endParaRPr lang="de-DE" sz="2800" dirty="0" smtClean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115616" y="4581128"/>
            <a:ext cx="69127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Settlement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de-DE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Pseudo-coupled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procedure (combining 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Boussinesq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/Steinbrenner with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oedometer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tests) 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Empirical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method based on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pressuremeter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115616" y="3429000"/>
            <a:ext cx="6912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Slope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stability analyses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Method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slices: Bishop simplified, method of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wedges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20272" y="6453336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EG10, Bern 2014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9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492997" y="260648"/>
            <a:ext cx="4111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achieved</a:t>
            </a:r>
            <a:endParaRPr lang="de-DE" sz="2800" dirty="0" smtClean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115616" y="1268760"/>
            <a:ext cx="70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Earth pressure</a:t>
            </a:r>
            <a:endParaRPr lang="de-DE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/>
              <a:t> </a:t>
            </a:r>
            <a:endParaRPr lang="de-DE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Passive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Dependency on wall deformation / deformation mode; definition of soil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Minimum earth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  <a:p>
            <a:pPr lvl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Live or dead surcharge loads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020272" y="6453336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EG10, Bern 2014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6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Bildschirmpräsentation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CV</dc:creator>
  <cp:lastModifiedBy>CV</cp:lastModifiedBy>
  <cp:revision>7</cp:revision>
  <dcterms:created xsi:type="dcterms:W3CDTF">2014-04-03T14:02:16Z</dcterms:created>
  <dcterms:modified xsi:type="dcterms:W3CDTF">2014-11-07T14:33:54Z</dcterms:modified>
</cp:coreProperties>
</file>